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C5FD2C-62B6-42AF-801A-55A98F4060B9}" v="16" dt="2021-07-19T13:40:19.2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 Saia" userId="c407378f-c968-457a-b074-63e5b1a51447" providerId="ADAL" clId="{73C5FD2C-62B6-42AF-801A-55A98F4060B9}"/>
    <pc:docChg chg="undo custSel modSld">
      <pc:chgData name="Dan Saia" userId="c407378f-c968-457a-b074-63e5b1a51447" providerId="ADAL" clId="{73C5FD2C-62B6-42AF-801A-55A98F4060B9}" dt="2023-07-27T12:43:11.974" v="779" actId="1076"/>
      <pc:docMkLst>
        <pc:docMk/>
      </pc:docMkLst>
      <pc:sldChg chg="addSp delSp modSp mod">
        <pc:chgData name="Dan Saia" userId="c407378f-c968-457a-b074-63e5b1a51447" providerId="ADAL" clId="{73C5FD2C-62B6-42AF-801A-55A98F4060B9}" dt="2023-07-27T12:43:11.974" v="779" actId="1076"/>
        <pc:sldMkLst>
          <pc:docMk/>
          <pc:sldMk cId="1656842669" sldId="256"/>
        </pc:sldMkLst>
        <pc:spChg chg="add del">
          <ac:chgData name="Dan Saia" userId="c407378f-c968-457a-b074-63e5b1a51447" providerId="ADAL" clId="{73C5FD2C-62B6-42AF-801A-55A98F4060B9}" dt="2021-07-19T13:26:04.321" v="75"/>
          <ac:spMkLst>
            <pc:docMk/>
            <pc:sldMk cId="1656842669" sldId="256"/>
            <ac:spMk id="2" creationId="{415373F4-E92F-43A8-9E12-4000E55AC847}"/>
          </ac:spMkLst>
        </pc:spChg>
        <pc:spChg chg="mod">
          <ac:chgData name="Dan Saia" userId="c407378f-c968-457a-b074-63e5b1a51447" providerId="ADAL" clId="{73C5FD2C-62B6-42AF-801A-55A98F4060B9}" dt="2021-07-19T13:24:56.954" v="14" actId="20577"/>
          <ac:spMkLst>
            <pc:docMk/>
            <pc:sldMk cId="1656842669" sldId="256"/>
            <ac:spMk id="6" creationId="{25BCC56C-0183-47A7-A661-AEC3E480C926}"/>
          </ac:spMkLst>
        </pc:spChg>
        <pc:spChg chg="mod">
          <ac:chgData name="Dan Saia" userId="c407378f-c968-457a-b074-63e5b1a51447" providerId="ADAL" clId="{73C5FD2C-62B6-42AF-801A-55A98F4060B9}" dt="2023-07-27T12:42:55.107" v="778" actId="1076"/>
          <ac:spMkLst>
            <pc:docMk/>
            <pc:sldMk cId="1656842669" sldId="256"/>
            <ac:spMk id="7" creationId="{A9663607-FF06-4928-A4E0-0208DA8331DE}"/>
          </ac:spMkLst>
        </pc:spChg>
        <pc:graphicFrameChg chg="add del mod modGraphic">
          <ac:chgData name="Dan Saia" userId="c407378f-c968-457a-b074-63e5b1a51447" providerId="ADAL" clId="{73C5FD2C-62B6-42AF-801A-55A98F4060B9}" dt="2021-07-19T13:40:29.198" v="388" actId="21"/>
          <ac:graphicFrameMkLst>
            <pc:docMk/>
            <pc:sldMk cId="1656842669" sldId="256"/>
            <ac:graphicFrameMk id="3" creationId="{50EEBCCE-D061-416A-ABEB-7990F403DA26}"/>
          </ac:graphicFrameMkLst>
        </pc:graphicFrameChg>
        <pc:graphicFrameChg chg="add mod modGraphic">
          <ac:chgData name="Dan Saia" userId="c407378f-c968-457a-b074-63e5b1a51447" providerId="ADAL" clId="{73C5FD2C-62B6-42AF-801A-55A98F4060B9}" dt="2023-07-27T12:43:11.974" v="779" actId="1076"/>
          <ac:graphicFrameMkLst>
            <pc:docMk/>
            <pc:sldMk cId="1656842669" sldId="256"/>
            <ac:graphicFrameMk id="5" creationId="{E94A7CE3-A6C3-4D8F-8ED8-4462588B9D4B}"/>
          </ac:graphicFrameMkLst>
        </pc:graphicFrameChg>
      </pc:sldChg>
    </pc:docChg>
  </pc:docChgLst>
  <pc:docChgLst>
    <pc:chgData name="Dan Saia" userId="c407378f-c968-457a-b074-63e5b1a51447" providerId="ADAL" clId="{1A65A634-0559-409E-9EE5-C4AB37CF0953}"/>
    <pc:docChg chg="modSld">
      <pc:chgData name="Dan Saia" userId="c407378f-c968-457a-b074-63e5b1a51447" providerId="ADAL" clId="{1A65A634-0559-409E-9EE5-C4AB37CF0953}" dt="2021-07-14T13:50:37.799" v="117" actId="20577"/>
      <pc:docMkLst>
        <pc:docMk/>
      </pc:docMkLst>
      <pc:sldChg chg="modSp mod">
        <pc:chgData name="Dan Saia" userId="c407378f-c968-457a-b074-63e5b1a51447" providerId="ADAL" clId="{1A65A634-0559-409E-9EE5-C4AB37CF0953}" dt="2021-07-14T13:50:37.799" v="117" actId="20577"/>
        <pc:sldMkLst>
          <pc:docMk/>
          <pc:sldMk cId="1656842669" sldId="256"/>
        </pc:sldMkLst>
        <pc:spChg chg="mod">
          <ac:chgData name="Dan Saia" userId="c407378f-c968-457a-b074-63e5b1a51447" providerId="ADAL" clId="{1A65A634-0559-409E-9EE5-C4AB37CF0953}" dt="2021-07-14T13:50:37.799" v="117" actId="20577"/>
          <ac:spMkLst>
            <pc:docMk/>
            <pc:sldMk cId="1656842669" sldId="256"/>
            <ac:spMk id="7" creationId="{A9663607-FF06-4928-A4E0-0208DA8331DE}"/>
          </ac:spMkLst>
        </pc:spChg>
      </pc:sldChg>
    </pc:docChg>
  </pc:docChgLst>
  <pc:docChgLst>
    <pc:chgData name="Dan Saia" userId="c407378f-c968-457a-b074-63e5b1a51447" providerId="ADAL" clId="{4ED784E7-51DF-4893-A944-56440FF013F9}"/>
    <pc:docChg chg="undo custSel modSld">
      <pc:chgData name="Dan Saia" userId="c407378f-c968-457a-b074-63e5b1a51447" providerId="ADAL" clId="{4ED784E7-51DF-4893-A944-56440FF013F9}" dt="2021-07-15T14:17:30.331" v="363" actId="1076"/>
      <pc:docMkLst>
        <pc:docMk/>
      </pc:docMkLst>
      <pc:sldChg chg="addSp modSp mod">
        <pc:chgData name="Dan Saia" userId="c407378f-c968-457a-b074-63e5b1a51447" providerId="ADAL" clId="{4ED784E7-51DF-4893-A944-56440FF013F9}" dt="2021-07-15T14:17:30.331" v="363" actId="1076"/>
        <pc:sldMkLst>
          <pc:docMk/>
          <pc:sldMk cId="1656842669" sldId="256"/>
        </pc:sldMkLst>
        <pc:spChg chg="mod">
          <ac:chgData name="Dan Saia" userId="c407378f-c968-457a-b074-63e5b1a51447" providerId="ADAL" clId="{4ED784E7-51DF-4893-A944-56440FF013F9}" dt="2021-07-15T14:17:30.331" v="363" actId="1076"/>
          <ac:spMkLst>
            <pc:docMk/>
            <pc:sldMk cId="1656842669" sldId="256"/>
            <ac:spMk id="6" creationId="{25BCC56C-0183-47A7-A661-AEC3E480C926}"/>
          </ac:spMkLst>
        </pc:spChg>
        <pc:spChg chg="mod">
          <ac:chgData name="Dan Saia" userId="c407378f-c968-457a-b074-63e5b1a51447" providerId="ADAL" clId="{4ED784E7-51DF-4893-A944-56440FF013F9}" dt="2021-07-15T14:16:42.624" v="356" actId="20577"/>
          <ac:spMkLst>
            <pc:docMk/>
            <pc:sldMk cId="1656842669" sldId="256"/>
            <ac:spMk id="7" creationId="{A9663607-FF06-4928-A4E0-0208DA8331DE}"/>
          </ac:spMkLst>
        </pc:spChg>
        <pc:picChg chg="mod">
          <ac:chgData name="Dan Saia" userId="c407378f-c968-457a-b074-63e5b1a51447" providerId="ADAL" clId="{4ED784E7-51DF-4893-A944-56440FF013F9}" dt="2021-07-15T14:17:02.747" v="359" actId="14100"/>
          <ac:picMkLst>
            <pc:docMk/>
            <pc:sldMk cId="1656842669" sldId="256"/>
            <ac:picMk id="4" creationId="{58AB3852-1EEB-4602-8992-0AA64B47F156}"/>
          </ac:picMkLst>
        </pc:picChg>
        <pc:picChg chg="add mod">
          <ac:chgData name="Dan Saia" userId="c407378f-c968-457a-b074-63e5b1a51447" providerId="ADAL" clId="{4ED784E7-51DF-4893-A944-56440FF013F9}" dt="2021-07-15T14:17:06.845" v="360" actId="14100"/>
          <ac:picMkLst>
            <pc:docMk/>
            <pc:sldMk cId="1656842669" sldId="256"/>
            <ac:picMk id="10" creationId="{776A932D-DA61-41E2-BEB7-0DCBC1E4B068}"/>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3D034-42F0-47A3-86BA-618B53D8FBC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1EB2173-509D-41DB-A13B-57D3EE8616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A6ED0A0-FAAE-4341-B5D9-74FCC8E589E3}"/>
              </a:ext>
            </a:extLst>
          </p:cNvPr>
          <p:cNvSpPr>
            <a:spLocks noGrp="1"/>
          </p:cNvSpPr>
          <p:nvPr>
            <p:ph type="dt" sz="half" idx="10"/>
          </p:nvPr>
        </p:nvSpPr>
        <p:spPr/>
        <p:txBody>
          <a:bodyPr/>
          <a:lstStyle/>
          <a:p>
            <a:fld id="{20992C34-3724-4251-85AB-512E293965FD}" type="datetimeFigureOut">
              <a:rPr lang="en-US" smtClean="0"/>
              <a:t>7/27/2023</a:t>
            </a:fld>
            <a:endParaRPr lang="en-US"/>
          </a:p>
        </p:txBody>
      </p:sp>
      <p:sp>
        <p:nvSpPr>
          <p:cNvPr id="5" name="Footer Placeholder 4">
            <a:extLst>
              <a:ext uri="{FF2B5EF4-FFF2-40B4-BE49-F238E27FC236}">
                <a16:creationId xmlns:a16="http://schemas.microsoft.com/office/drawing/2014/main" id="{B2219E37-05F1-4055-8F4A-F078A48F09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6DABFC-97B1-47D1-89D7-4495E09676D0}"/>
              </a:ext>
            </a:extLst>
          </p:cNvPr>
          <p:cNvSpPr>
            <a:spLocks noGrp="1"/>
          </p:cNvSpPr>
          <p:nvPr>
            <p:ph type="sldNum" sz="quarter" idx="12"/>
          </p:nvPr>
        </p:nvSpPr>
        <p:spPr/>
        <p:txBody>
          <a:bodyPr/>
          <a:lstStyle/>
          <a:p>
            <a:fld id="{AF3CB4D3-8802-4147-BDDA-9B6B6F31EBE8}" type="slidenum">
              <a:rPr lang="en-US" smtClean="0"/>
              <a:t>‹#›</a:t>
            </a:fld>
            <a:endParaRPr lang="en-US"/>
          </a:p>
        </p:txBody>
      </p:sp>
    </p:spTree>
    <p:extLst>
      <p:ext uri="{BB962C8B-B14F-4D97-AF65-F5344CB8AC3E}">
        <p14:creationId xmlns:p14="http://schemas.microsoft.com/office/powerpoint/2010/main" val="1979844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1C71-4302-40F1-A97B-F511EC35D88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37D2BE9-D6DD-469B-92F1-0F2E96CF45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C02931-DF4B-433F-9A4C-15D522B060E1}"/>
              </a:ext>
            </a:extLst>
          </p:cNvPr>
          <p:cNvSpPr>
            <a:spLocks noGrp="1"/>
          </p:cNvSpPr>
          <p:nvPr>
            <p:ph type="dt" sz="half" idx="10"/>
          </p:nvPr>
        </p:nvSpPr>
        <p:spPr/>
        <p:txBody>
          <a:bodyPr/>
          <a:lstStyle/>
          <a:p>
            <a:fld id="{20992C34-3724-4251-85AB-512E293965FD}" type="datetimeFigureOut">
              <a:rPr lang="en-US" smtClean="0"/>
              <a:t>7/27/2023</a:t>
            </a:fld>
            <a:endParaRPr lang="en-US"/>
          </a:p>
        </p:txBody>
      </p:sp>
      <p:sp>
        <p:nvSpPr>
          <p:cNvPr id="5" name="Footer Placeholder 4">
            <a:extLst>
              <a:ext uri="{FF2B5EF4-FFF2-40B4-BE49-F238E27FC236}">
                <a16:creationId xmlns:a16="http://schemas.microsoft.com/office/drawing/2014/main" id="{D03AA41F-E5EA-469D-B469-2DAA3965BC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372133-4672-4798-A3B1-53D0E0D42814}"/>
              </a:ext>
            </a:extLst>
          </p:cNvPr>
          <p:cNvSpPr>
            <a:spLocks noGrp="1"/>
          </p:cNvSpPr>
          <p:nvPr>
            <p:ph type="sldNum" sz="quarter" idx="12"/>
          </p:nvPr>
        </p:nvSpPr>
        <p:spPr/>
        <p:txBody>
          <a:bodyPr/>
          <a:lstStyle/>
          <a:p>
            <a:fld id="{AF3CB4D3-8802-4147-BDDA-9B6B6F31EBE8}" type="slidenum">
              <a:rPr lang="en-US" smtClean="0"/>
              <a:t>‹#›</a:t>
            </a:fld>
            <a:endParaRPr lang="en-US"/>
          </a:p>
        </p:txBody>
      </p:sp>
    </p:spTree>
    <p:extLst>
      <p:ext uri="{BB962C8B-B14F-4D97-AF65-F5344CB8AC3E}">
        <p14:creationId xmlns:p14="http://schemas.microsoft.com/office/powerpoint/2010/main" val="996430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C215C9-5C82-4813-ADDC-D8F00BB759B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263729-6732-4596-9587-5BE8B94F813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7E7CDF-4005-4C02-B6DB-7A85A003B654}"/>
              </a:ext>
            </a:extLst>
          </p:cNvPr>
          <p:cNvSpPr>
            <a:spLocks noGrp="1"/>
          </p:cNvSpPr>
          <p:nvPr>
            <p:ph type="dt" sz="half" idx="10"/>
          </p:nvPr>
        </p:nvSpPr>
        <p:spPr/>
        <p:txBody>
          <a:bodyPr/>
          <a:lstStyle/>
          <a:p>
            <a:fld id="{20992C34-3724-4251-85AB-512E293965FD}" type="datetimeFigureOut">
              <a:rPr lang="en-US" smtClean="0"/>
              <a:t>7/27/2023</a:t>
            </a:fld>
            <a:endParaRPr lang="en-US"/>
          </a:p>
        </p:txBody>
      </p:sp>
      <p:sp>
        <p:nvSpPr>
          <p:cNvPr id="5" name="Footer Placeholder 4">
            <a:extLst>
              <a:ext uri="{FF2B5EF4-FFF2-40B4-BE49-F238E27FC236}">
                <a16:creationId xmlns:a16="http://schemas.microsoft.com/office/drawing/2014/main" id="{7C04299F-75DD-4814-8A46-AB482C89EF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D81148-7246-42F3-A1E0-1E397F989CD0}"/>
              </a:ext>
            </a:extLst>
          </p:cNvPr>
          <p:cNvSpPr>
            <a:spLocks noGrp="1"/>
          </p:cNvSpPr>
          <p:nvPr>
            <p:ph type="sldNum" sz="quarter" idx="12"/>
          </p:nvPr>
        </p:nvSpPr>
        <p:spPr/>
        <p:txBody>
          <a:bodyPr/>
          <a:lstStyle/>
          <a:p>
            <a:fld id="{AF3CB4D3-8802-4147-BDDA-9B6B6F31EBE8}" type="slidenum">
              <a:rPr lang="en-US" smtClean="0"/>
              <a:t>‹#›</a:t>
            </a:fld>
            <a:endParaRPr lang="en-US"/>
          </a:p>
        </p:txBody>
      </p:sp>
    </p:spTree>
    <p:extLst>
      <p:ext uri="{BB962C8B-B14F-4D97-AF65-F5344CB8AC3E}">
        <p14:creationId xmlns:p14="http://schemas.microsoft.com/office/powerpoint/2010/main" val="1387629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70F25-F807-432D-A35F-CE8029145E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9601D4-22CB-4E57-9B52-AC096164BFC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9B0B05-070C-40E9-9908-708709AD5518}"/>
              </a:ext>
            </a:extLst>
          </p:cNvPr>
          <p:cNvSpPr>
            <a:spLocks noGrp="1"/>
          </p:cNvSpPr>
          <p:nvPr>
            <p:ph type="dt" sz="half" idx="10"/>
          </p:nvPr>
        </p:nvSpPr>
        <p:spPr/>
        <p:txBody>
          <a:bodyPr/>
          <a:lstStyle/>
          <a:p>
            <a:fld id="{20992C34-3724-4251-85AB-512E293965FD}" type="datetimeFigureOut">
              <a:rPr lang="en-US" smtClean="0"/>
              <a:t>7/27/2023</a:t>
            </a:fld>
            <a:endParaRPr lang="en-US"/>
          </a:p>
        </p:txBody>
      </p:sp>
      <p:sp>
        <p:nvSpPr>
          <p:cNvPr id="5" name="Footer Placeholder 4">
            <a:extLst>
              <a:ext uri="{FF2B5EF4-FFF2-40B4-BE49-F238E27FC236}">
                <a16:creationId xmlns:a16="http://schemas.microsoft.com/office/drawing/2014/main" id="{11A4C790-5076-4F5E-B014-7EB6B36CD2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3A1180-6E09-445E-A4D6-713CFFA52F47}"/>
              </a:ext>
            </a:extLst>
          </p:cNvPr>
          <p:cNvSpPr>
            <a:spLocks noGrp="1"/>
          </p:cNvSpPr>
          <p:nvPr>
            <p:ph type="sldNum" sz="quarter" idx="12"/>
          </p:nvPr>
        </p:nvSpPr>
        <p:spPr/>
        <p:txBody>
          <a:bodyPr/>
          <a:lstStyle/>
          <a:p>
            <a:fld id="{AF3CB4D3-8802-4147-BDDA-9B6B6F31EBE8}" type="slidenum">
              <a:rPr lang="en-US" smtClean="0"/>
              <a:t>‹#›</a:t>
            </a:fld>
            <a:endParaRPr lang="en-US"/>
          </a:p>
        </p:txBody>
      </p:sp>
    </p:spTree>
    <p:extLst>
      <p:ext uri="{BB962C8B-B14F-4D97-AF65-F5344CB8AC3E}">
        <p14:creationId xmlns:p14="http://schemas.microsoft.com/office/powerpoint/2010/main" val="3191986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F82FD-B750-4442-8F10-E182F8B4B0D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C2215E8-C55E-418E-A9FA-256BA7DEC7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6596328-D43C-494D-A3AE-98E13E4958AF}"/>
              </a:ext>
            </a:extLst>
          </p:cNvPr>
          <p:cNvSpPr>
            <a:spLocks noGrp="1"/>
          </p:cNvSpPr>
          <p:nvPr>
            <p:ph type="dt" sz="half" idx="10"/>
          </p:nvPr>
        </p:nvSpPr>
        <p:spPr/>
        <p:txBody>
          <a:bodyPr/>
          <a:lstStyle/>
          <a:p>
            <a:fld id="{20992C34-3724-4251-85AB-512E293965FD}" type="datetimeFigureOut">
              <a:rPr lang="en-US" smtClean="0"/>
              <a:t>7/27/2023</a:t>
            </a:fld>
            <a:endParaRPr lang="en-US"/>
          </a:p>
        </p:txBody>
      </p:sp>
      <p:sp>
        <p:nvSpPr>
          <p:cNvPr id="5" name="Footer Placeholder 4">
            <a:extLst>
              <a:ext uri="{FF2B5EF4-FFF2-40B4-BE49-F238E27FC236}">
                <a16:creationId xmlns:a16="http://schemas.microsoft.com/office/drawing/2014/main" id="{145182FB-0B4E-4C23-BD58-DC5B4444D3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4016A9-AB88-48B8-B255-FD9A423E774E}"/>
              </a:ext>
            </a:extLst>
          </p:cNvPr>
          <p:cNvSpPr>
            <a:spLocks noGrp="1"/>
          </p:cNvSpPr>
          <p:nvPr>
            <p:ph type="sldNum" sz="quarter" idx="12"/>
          </p:nvPr>
        </p:nvSpPr>
        <p:spPr/>
        <p:txBody>
          <a:bodyPr/>
          <a:lstStyle/>
          <a:p>
            <a:fld id="{AF3CB4D3-8802-4147-BDDA-9B6B6F31EBE8}" type="slidenum">
              <a:rPr lang="en-US" smtClean="0"/>
              <a:t>‹#›</a:t>
            </a:fld>
            <a:endParaRPr lang="en-US"/>
          </a:p>
        </p:txBody>
      </p:sp>
    </p:spTree>
    <p:extLst>
      <p:ext uri="{BB962C8B-B14F-4D97-AF65-F5344CB8AC3E}">
        <p14:creationId xmlns:p14="http://schemas.microsoft.com/office/powerpoint/2010/main" val="1884723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A944C-AA12-459E-8903-BF72832470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9532C6-2A33-483D-BBD9-2203906C70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00C5C45-38B3-4654-B551-B936239E44A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7EEEC0-2FF7-4E8E-ABEE-3831EB261773}"/>
              </a:ext>
            </a:extLst>
          </p:cNvPr>
          <p:cNvSpPr>
            <a:spLocks noGrp="1"/>
          </p:cNvSpPr>
          <p:nvPr>
            <p:ph type="dt" sz="half" idx="10"/>
          </p:nvPr>
        </p:nvSpPr>
        <p:spPr/>
        <p:txBody>
          <a:bodyPr/>
          <a:lstStyle/>
          <a:p>
            <a:fld id="{20992C34-3724-4251-85AB-512E293965FD}" type="datetimeFigureOut">
              <a:rPr lang="en-US" smtClean="0"/>
              <a:t>7/27/2023</a:t>
            </a:fld>
            <a:endParaRPr lang="en-US"/>
          </a:p>
        </p:txBody>
      </p:sp>
      <p:sp>
        <p:nvSpPr>
          <p:cNvPr id="6" name="Footer Placeholder 5">
            <a:extLst>
              <a:ext uri="{FF2B5EF4-FFF2-40B4-BE49-F238E27FC236}">
                <a16:creationId xmlns:a16="http://schemas.microsoft.com/office/drawing/2014/main" id="{2C6F77F4-F027-4A17-B06B-5C6EBE2DE5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D9D09D-2987-4F55-9A45-CB47DC43B5D7}"/>
              </a:ext>
            </a:extLst>
          </p:cNvPr>
          <p:cNvSpPr>
            <a:spLocks noGrp="1"/>
          </p:cNvSpPr>
          <p:nvPr>
            <p:ph type="sldNum" sz="quarter" idx="12"/>
          </p:nvPr>
        </p:nvSpPr>
        <p:spPr/>
        <p:txBody>
          <a:bodyPr/>
          <a:lstStyle/>
          <a:p>
            <a:fld id="{AF3CB4D3-8802-4147-BDDA-9B6B6F31EBE8}" type="slidenum">
              <a:rPr lang="en-US" smtClean="0"/>
              <a:t>‹#›</a:t>
            </a:fld>
            <a:endParaRPr lang="en-US"/>
          </a:p>
        </p:txBody>
      </p:sp>
    </p:spTree>
    <p:extLst>
      <p:ext uri="{BB962C8B-B14F-4D97-AF65-F5344CB8AC3E}">
        <p14:creationId xmlns:p14="http://schemas.microsoft.com/office/powerpoint/2010/main" val="1798454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4185-B695-4E0D-8F6B-0A1276174DB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A95D78D-A78D-4455-8A72-15E4C37EC5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79A2E3C-6D4C-43B6-B893-CC94555F19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8B121F-FF27-4248-A6D0-8836076D28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81B18B1-F9C9-44BD-A47B-393901E7C07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0A4149F-A69C-4DD3-BA5C-BFF6B3B089FB}"/>
              </a:ext>
            </a:extLst>
          </p:cNvPr>
          <p:cNvSpPr>
            <a:spLocks noGrp="1"/>
          </p:cNvSpPr>
          <p:nvPr>
            <p:ph type="dt" sz="half" idx="10"/>
          </p:nvPr>
        </p:nvSpPr>
        <p:spPr/>
        <p:txBody>
          <a:bodyPr/>
          <a:lstStyle/>
          <a:p>
            <a:fld id="{20992C34-3724-4251-85AB-512E293965FD}" type="datetimeFigureOut">
              <a:rPr lang="en-US" smtClean="0"/>
              <a:t>7/27/2023</a:t>
            </a:fld>
            <a:endParaRPr lang="en-US"/>
          </a:p>
        </p:txBody>
      </p:sp>
      <p:sp>
        <p:nvSpPr>
          <p:cNvPr id="8" name="Footer Placeholder 7">
            <a:extLst>
              <a:ext uri="{FF2B5EF4-FFF2-40B4-BE49-F238E27FC236}">
                <a16:creationId xmlns:a16="http://schemas.microsoft.com/office/drawing/2014/main" id="{6F8264F1-D3BA-4FE0-9890-5F5FAE8463D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3E20B8-671A-4131-878B-FABA412CB303}"/>
              </a:ext>
            </a:extLst>
          </p:cNvPr>
          <p:cNvSpPr>
            <a:spLocks noGrp="1"/>
          </p:cNvSpPr>
          <p:nvPr>
            <p:ph type="sldNum" sz="quarter" idx="12"/>
          </p:nvPr>
        </p:nvSpPr>
        <p:spPr/>
        <p:txBody>
          <a:bodyPr/>
          <a:lstStyle/>
          <a:p>
            <a:fld id="{AF3CB4D3-8802-4147-BDDA-9B6B6F31EBE8}" type="slidenum">
              <a:rPr lang="en-US" smtClean="0"/>
              <a:t>‹#›</a:t>
            </a:fld>
            <a:endParaRPr lang="en-US"/>
          </a:p>
        </p:txBody>
      </p:sp>
    </p:spTree>
    <p:extLst>
      <p:ext uri="{BB962C8B-B14F-4D97-AF65-F5344CB8AC3E}">
        <p14:creationId xmlns:p14="http://schemas.microsoft.com/office/powerpoint/2010/main" val="3032201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095E5-1B80-4F96-86AC-40D45842D8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AB2456B-F3D0-48A9-ADF8-1FADF620E1E1}"/>
              </a:ext>
            </a:extLst>
          </p:cNvPr>
          <p:cNvSpPr>
            <a:spLocks noGrp="1"/>
          </p:cNvSpPr>
          <p:nvPr>
            <p:ph type="dt" sz="half" idx="10"/>
          </p:nvPr>
        </p:nvSpPr>
        <p:spPr/>
        <p:txBody>
          <a:bodyPr/>
          <a:lstStyle/>
          <a:p>
            <a:fld id="{20992C34-3724-4251-85AB-512E293965FD}" type="datetimeFigureOut">
              <a:rPr lang="en-US" smtClean="0"/>
              <a:t>7/27/2023</a:t>
            </a:fld>
            <a:endParaRPr lang="en-US"/>
          </a:p>
        </p:txBody>
      </p:sp>
      <p:sp>
        <p:nvSpPr>
          <p:cNvPr id="4" name="Footer Placeholder 3">
            <a:extLst>
              <a:ext uri="{FF2B5EF4-FFF2-40B4-BE49-F238E27FC236}">
                <a16:creationId xmlns:a16="http://schemas.microsoft.com/office/drawing/2014/main" id="{718E8203-449A-4D97-8522-3091DE432D7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5BB66A0-25A5-45D6-A105-9B46FA0A5720}"/>
              </a:ext>
            </a:extLst>
          </p:cNvPr>
          <p:cNvSpPr>
            <a:spLocks noGrp="1"/>
          </p:cNvSpPr>
          <p:nvPr>
            <p:ph type="sldNum" sz="quarter" idx="12"/>
          </p:nvPr>
        </p:nvSpPr>
        <p:spPr/>
        <p:txBody>
          <a:bodyPr/>
          <a:lstStyle/>
          <a:p>
            <a:fld id="{AF3CB4D3-8802-4147-BDDA-9B6B6F31EBE8}" type="slidenum">
              <a:rPr lang="en-US" smtClean="0"/>
              <a:t>‹#›</a:t>
            </a:fld>
            <a:endParaRPr lang="en-US"/>
          </a:p>
        </p:txBody>
      </p:sp>
    </p:spTree>
    <p:extLst>
      <p:ext uri="{BB962C8B-B14F-4D97-AF65-F5344CB8AC3E}">
        <p14:creationId xmlns:p14="http://schemas.microsoft.com/office/powerpoint/2010/main" val="243707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C1EA2E-24A3-4A1B-ABE5-784F73B74C2F}"/>
              </a:ext>
            </a:extLst>
          </p:cNvPr>
          <p:cNvSpPr>
            <a:spLocks noGrp="1"/>
          </p:cNvSpPr>
          <p:nvPr>
            <p:ph type="dt" sz="half" idx="10"/>
          </p:nvPr>
        </p:nvSpPr>
        <p:spPr/>
        <p:txBody>
          <a:bodyPr/>
          <a:lstStyle/>
          <a:p>
            <a:fld id="{20992C34-3724-4251-85AB-512E293965FD}" type="datetimeFigureOut">
              <a:rPr lang="en-US" smtClean="0"/>
              <a:t>7/27/2023</a:t>
            </a:fld>
            <a:endParaRPr lang="en-US"/>
          </a:p>
        </p:txBody>
      </p:sp>
      <p:sp>
        <p:nvSpPr>
          <p:cNvPr id="3" name="Footer Placeholder 2">
            <a:extLst>
              <a:ext uri="{FF2B5EF4-FFF2-40B4-BE49-F238E27FC236}">
                <a16:creationId xmlns:a16="http://schemas.microsoft.com/office/drawing/2014/main" id="{226AF2A8-0FEE-41D1-86C0-05902EB9687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F82F15C-1904-42C1-B41E-7DB720845032}"/>
              </a:ext>
            </a:extLst>
          </p:cNvPr>
          <p:cNvSpPr>
            <a:spLocks noGrp="1"/>
          </p:cNvSpPr>
          <p:nvPr>
            <p:ph type="sldNum" sz="quarter" idx="12"/>
          </p:nvPr>
        </p:nvSpPr>
        <p:spPr/>
        <p:txBody>
          <a:bodyPr/>
          <a:lstStyle/>
          <a:p>
            <a:fld id="{AF3CB4D3-8802-4147-BDDA-9B6B6F31EBE8}" type="slidenum">
              <a:rPr lang="en-US" smtClean="0"/>
              <a:t>‹#›</a:t>
            </a:fld>
            <a:endParaRPr lang="en-US"/>
          </a:p>
        </p:txBody>
      </p:sp>
    </p:spTree>
    <p:extLst>
      <p:ext uri="{BB962C8B-B14F-4D97-AF65-F5344CB8AC3E}">
        <p14:creationId xmlns:p14="http://schemas.microsoft.com/office/powerpoint/2010/main" val="1120569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51201-573C-4CB8-B8CD-9D6C5A7FFA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BB6CA5C-BDF5-4356-B559-75CCD41A60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FF4C07F-A63D-4C8F-B3BE-E590A0B61B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846F0B-9C76-4C3D-84A4-A95A05075151}"/>
              </a:ext>
            </a:extLst>
          </p:cNvPr>
          <p:cNvSpPr>
            <a:spLocks noGrp="1"/>
          </p:cNvSpPr>
          <p:nvPr>
            <p:ph type="dt" sz="half" idx="10"/>
          </p:nvPr>
        </p:nvSpPr>
        <p:spPr/>
        <p:txBody>
          <a:bodyPr/>
          <a:lstStyle/>
          <a:p>
            <a:fld id="{20992C34-3724-4251-85AB-512E293965FD}" type="datetimeFigureOut">
              <a:rPr lang="en-US" smtClean="0"/>
              <a:t>7/27/2023</a:t>
            </a:fld>
            <a:endParaRPr lang="en-US"/>
          </a:p>
        </p:txBody>
      </p:sp>
      <p:sp>
        <p:nvSpPr>
          <p:cNvPr id="6" name="Footer Placeholder 5">
            <a:extLst>
              <a:ext uri="{FF2B5EF4-FFF2-40B4-BE49-F238E27FC236}">
                <a16:creationId xmlns:a16="http://schemas.microsoft.com/office/drawing/2014/main" id="{E184E2E3-65E7-441D-A251-A3884F42EB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BDECF6-8E5C-49FC-88A1-2256E828BF21}"/>
              </a:ext>
            </a:extLst>
          </p:cNvPr>
          <p:cNvSpPr>
            <a:spLocks noGrp="1"/>
          </p:cNvSpPr>
          <p:nvPr>
            <p:ph type="sldNum" sz="quarter" idx="12"/>
          </p:nvPr>
        </p:nvSpPr>
        <p:spPr/>
        <p:txBody>
          <a:bodyPr/>
          <a:lstStyle/>
          <a:p>
            <a:fld id="{AF3CB4D3-8802-4147-BDDA-9B6B6F31EBE8}" type="slidenum">
              <a:rPr lang="en-US" smtClean="0"/>
              <a:t>‹#›</a:t>
            </a:fld>
            <a:endParaRPr lang="en-US"/>
          </a:p>
        </p:txBody>
      </p:sp>
    </p:spTree>
    <p:extLst>
      <p:ext uri="{BB962C8B-B14F-4D97-AF65-F5344CB8AC3E}">
        <p14:creationId xmlns:p14="http://schemas.microsoft.com/office/powerpoint/2010/main" val="1288911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3991D-DC0B-4D06-99E6-04B9438590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E09AE9D-906E-48AC-938F-806AB22CAF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6D1890E-7871-4165-B1FF-69449500CD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589F6C-11CF-4F9E-9C21-D5A31FA3D00F}"/>
              </a:ext>
            </a:extLst>
          </p:cNvPr>
          <p:cNvSpPr>
            <a:spLocks noGrp="1"/>
          </p:cNvSpPr>
          <p:nvPr>
            <p:ph type="dt" sz="half" idx="10"/>
          </p:nvPr>
        </p:nvSpPr>
        <p:spPr/>
        <p:txBody>
          <a:bodyPr/>
          <a:lstStyle/>
          <a:p>
            <a:fld id="{20992C34-3724-4251-85AB-512E293965FD}" type="datetimeFigureOut">
              <a:rPr lang="en-US" smtClean="0"/>
              <a:t>7/27/2023</a:t>
            </a:fld>
            <a:endParaRPr lang="en-US"/>
          </a:p>
        </p:txBody>
      </p:sp>
      <p:sp>
        <p:nvSpPr>
          <p:cNvPr id="6" name="Footer Placeholder 5">
            <a:extLst>
              <a:ext uri="{FF2B5EF4-FFF2-40B4-BE49-F238E27FC236}">
                <a16:creationId xmlns:a16="http://schemas.microsoft.com/office/drawing/2014/main" id="{9E7B2BE8-36E7-458E-9E09-8220E0096A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093253-9953-4B81-B315-C97A7D33ED21}"/>
              </a:ext>
            </a:extLst>
          </p:cNvPr>
          <p:cNvSpPr>
            <a:spLocks noGrp="1"/>
          </p:cNvSpPr>
          <p:nvPr>
            <p:ph type="sldNum" sz="quarter" idx="12"/>
          </p:nvPr>
        </p:nvSpPr>
        <p:spPr/>
        <p:txBody>
          <a:bodyPr/>
          <a:lstStyle/>
          <a:p>
            <a:fld id="{AF3CB4D3-8802-4147-BDDA-9B6B6F31EBE8}" type="slidenum">
              <a:rPr lang="en-US" smtClean="0"/>
              <a:t>‹#›</a:t>
            </a:fld>
            <a:endParaRPr lang="en-US"/>
          </a:p>
        </p:txBody>
      </p:sp>
    </p:spTree>
    <p:extLst>
      <p:ext uri="{BB962C8B-B14F-4D97-AF65-F5344CB8AC3E}">
        <p14:creationId xmlns:p14="http://schemas.microsoft.com/office/powerpoint/2010/main" val="4241617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166DBB-6C2D-44B9-9C7B-EA3E023DE2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C48FE09-408F-486B-8D43-D6F8652E5E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23FF2C-64F2-4FE5-A3E5-7FAAD0DC54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992C34-3724-4251-85AB-512E293965FD}" type="datetimeFigureOut">
              <a:rPr lang="en-US" smtClean="0"/>
              <a:t>7/27/2023</a:t>
            </a:fld>
            <a:endParaRPr lang="en-US"/>
          </a:p>
        </p:txBody>
      </p:sp>
      <p:sp>
        <p:nvSpPr>
          <p:cNvPr id="5" name="Footer Placeholder 4">
            <a:extLst>
              <a:ext uri="{FF2B5EF4-FFF2-40B4-BE49-F238E27FC236}">
                <a16:creationId xmlns:a16="http://schemas.microsoft.com/office/drawing/2014/main" id="{45C4DD56-8667-4540-81E8-F00AFFCA1F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26DA492-67AE-4F76-B1E8-3199793206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3CB4D3-8802-4147-BDDA-9B6B6F31EBE8}" type="slidenum">
              <a:rPr lang="en-US" smtClean="0"/>
              <a:t>‹#›</a:t>
            </a:fld>
            <a:endParaRPr lang="en-US"/>
          </a:p>
        </p:txBody>
      </p:sp>
    </p:spTree>
    <p:extLst>
      <p:ext uri="{BB962C8B-B14F-4D97-AF65-F5344CB8AC3E}">
        <p14:creationId xmlns:p14="http://schemas.microsoft.com/office/powerpoint/2010/main" val="743467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Washington Township Public Schools logo">
            <a:extLst>
              <a:ext uri="{FF2B5EF4-FFF2-40B4-BE49-F238E27FC236}">
                <a16:creationId xmlns:a16="http://schemas.microsoft.com/office/drawing/2014/main" id="{58AB3852-1EEB-4602-8992-0AA64B47F156}"/>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1" y="1"/>
            <a:ext cx="1459832" cy="1188310"/>
          </a:xfrm>
          <a:prstGeom prst="rect">
            <a:avLst/>
          </a:prstGeom>
          <a:noFill/>
        </p:spPr>
      </p:pic>
      <p:sp>
        <p:nvSpPr>
          <p:cNvPr id="6" name="Rectangle 5">
            <a:extLst>
              <a:ext uri="{FF2B5EF4-FFF2-40B4-BE49-F238E27FC236}">
                <a16:creationId xmlns:a16="http://schemas.microsoft.com/office/drawing/2014/main" id="{25BCC56C-0183-47A7-A661-AEC3E480C926}"/>
              </a:ext>
            </a:extLst>
          </p:cNvPr>
          <p:cNvSpPr/>
          <p:nvPr/>
        </p:nvSpPr>
        <p:spPr>
          <a:xfrm>
            <a:off x="1713650" y="132491"/>
            <a:ext cx="8763931" cy="923330"/>
          </a:xfrm>
          <a:prstGeom prst="rect">
            <a:avLst/>
          </a:prstGeom>
          <a:noFill/>
          <a:ln>
            <a:noFill/>
          </a:ln>
        </p:spPr>
        <p:txBody>
          <a:bodyPr wrap="square" lIns="91440" tIns="45720" rIns="91440" bIns="45720">
            <a:spAutoFit/>
          </a:bodyPr>
          <a:lstStyle/>
          <a:p>
            <a:pPr algn="ctr"/>
            <a:r>
              <a:rPr lang="en-US" sz="5400" b="1" cap="none" spc="0" dirty="0">
                <a:ln w="19050">
                  <a:solidFill>
                    <a:schemeClr val="tx1"/>
                  </a:solidFill>
                </a:ln>
                <a:solidFill>
                  <a:schemeClr val="bg1"/>
                </a:solidFill>
                <a:effectLst>
                  <a:outerShdw blurRad="38100" dist="19050" dir="2700000" algn="tl" rotWithShape="0">
                    <a:schemeClr val="dk1">
                      <a:alpha val="40000"/>
                    </a:schemeClr>
                  </a:outerShdw>
                </a:effectLst>
              </a:rPr>
              <a:t>Saturday School</a:t>
            </a:r>
          </a:p>
        </p:txBody>
      </p:sp>
      <p:sp>
        <p:nvSpPr>
          <p:cNvPr id="7" name="TextBox 6">
            <a:extLst>
              <a:ext uri="{FF2B5EF4-FFF2-40B4-BE49-F238E27FC236}">
                <a16:creationId xmlns:a16="http://schemas.microsoft.com/office/drawing/2014/main" id="{A9663607-FF06-4928-A4E0-0208DA8331DE}"/>
              </a:ext>
            </a:extLst>
          </p:cNvPr>
          <p:cNvSpPr txBox="1"/>
          <p:nvPr/>
        </p:nvSpPr>
        <p:spPr>
          <a:xfrm>
            <a:off x="320649" y="926162"/>
            <a:ext cx="11549932" cy="4185761"/>
          </a:xfrm>
          <a:prstGeom prst="rect">
            <a:avLst/>
          </a:prstGeom>
          <a:noFill/>
          <a:ln w="12700">
            <a:noFill/>
          </a:ln>
        </p:spPr>
        <p:txBody>
          <a:bodyPr wrap="square" rtlCol="0">
            <a:spAutoFit/>
          </a:bodyPr>
          <a:lstStyle/>
          <a:p>
            <a:pPr algn="ctr"/>
            <a:r>
              <a:rPr lang="en-US" sz="1400" b="0" i="0" u="none" strike="noStrike" baseline="0" dirty="0">
                <a:solidFill>
                  <a:schemeClr val="bg1"/>
                </a:solidFill>
              </a:rPr>
              <a:t>TIME: 9:00 a.m. to 12:00 p.m.</a:t>
            </a:r>
          </a:p>
          <a:p>
            <a:pPr algn="ctr"/>
            <a:r>
              <a:rPr lang="en-US" sz="1400" b="0" i="0" u="none" strike="noStrike" baseline="0" dirty="0">
                <a:solidFill>
                  <a:schemeClr val="bg1"/>
                </a:solidFill>
              </a:rPr>
              <a:t>PLACE: WTHS 11/12 Cafeteria A (Transportation is not provided.)</a:t>
            </a:r>
          </a:p>
          <a:p>
            <a:endParaRPr lang="en-US" sz="1400" b="0" i="0" u="none" strike="noStrike" baseline="0" dirty="0">
              <a:solidFill>
                <a:schemeClr val="bg1"/>
              </a:solidFill>
            </a:endParaRPr>
          </a:p>
          <a:p>
            <a:pPr marL="228600" indent="-228600">
              <a:buFont typeface="+mj-lt"/>
              <a:buAutoNum type="arabicPeriod"/>
            </a:pPr>
            <a:r>
              <a:rPr lang="en-US" sz="1400" b="0" i="0" u="none" strike="noStrike" baseline="0" dirty="0">
                <a:solidFill>
                  <a:schemeClr val="bg1"/>
                </a:solidFill>
              </a:rPr>
              <a:t>Students will arrive at the 11/12 wing no earlier than 8:45 a.m. and report to Cafeteria A. No student will be admitted to the Saturday School after 9:00 a.m. Any student who fails to attend without a legitimate excuse (such as an illness) that can be verified with a doctor’s note, is removed from Saturday School for any reason, or leaves Saturday School early without permission will be subject to further disciplinary action per the WTHS student code of conduct. Having to “Work” is not an acceptable excuse to miss Saturday School. </a:t>
            </a:r>
          </a:p>
          <a:p>
            <a:pPr marL="228600" indent="-228600">
              <a:buFont typeface="+mj-lt"/>
              <a:buAutoNum type="arabicPeriod"/>
            </a:pPr>
            <a:r>
              <a:rPr lang="en-US" sz="1400" b="0" i="0" u="none" strike="noStrike" baseline="0" dirty="0">
                <a:solidFill>
                  <a:schemeClr val="bg1"/>
                </a:solidFill>
              </a:rPr>
              <a:t>Students must have their I.D. Badge with them and show it upon request. </a:t>
            </a:r>
          </a:p>
          <a:p>
            <a:pPr marL="228600" indent="-228600">
              <a:buFont typeface="+mj-lt"/>
              <a:buAutoNum type="arabicPeriod"/>
            </a:pPr>
            <a:r>
              <a:rPr lang="en-US" sz="1400" b="0" i="0" u="none" strike="noStrike" baseline="0" dirty="0">
                <a:solidFill>
                  <a:schemeClr val="bg1"/>
                </a:solidFill>
              </a:rPr>
              <a:t>Students should bring schoolwork with them. </a:t>
            </a:r>
          </a:p>
          <a:p>
            <a:pPr marL="228600" indent="-228600">
              <a:buFont typeface="+mj-lt"/>
              <a:buAutoNum type="arabicPeriod"/>
            </a:pPr>
            <a:r>
              <a:rPr lang="en-US" sz="1400" b="0" i="0" u="none" strike="noStrike" baseline="0" dirty="0">
                <a:solidFill>
                  <a:schemeClr val="bg1"/>
                </a:solidFill>
              </a:rPr>
              <a:t>Students will report directly to the assigned room. Students will not be permitted to go to their locker or any other part of the building without permission from the staff on duty. </a:t>
            </a:r>
          </a:p>
          <a:p>
            <a:pPr marL="228600" indent="-228600">
              <a:buFont typeface="+mj-lt"/>
              <a:buAutoNum type="arabicPeriod"/>
            </a:pPr>
            <a:r>
              <a:rPr lang="en-US" sz="1400" b="0" i="0" u="none" strike="noStrike" baseline="0" dirty="0">
                <a:solidFill>
                  <a:schemeClr val="bg1"/>
                </a:solidFill>
              </a:rPr>
              <a:t>No food or drink will be permitted in Saturday School. </a:t>
            </a:r>
          </a:p>
          <a:p>
            <a:pPr marL="228600" indent="-228600">
              <a:buFont typeface="+mj-lt"/>
              <a:buAutoNum type="arabicPeriod"/>
            </a:pPr>
            <a:r>
              <a:rPr lang="en-US" sz="1400" b="0" i="0" u="none" strike="noStrike" baseline="0" dirty="0">
                <a:solidFill>
                  <a:schemeClr val="bg1"/>
                </a:solidFill>
              </a:rPr>
              <a:t>No breaks are permitted. Students may be excused one at a time to use the lavatory. </a:t>
            </a:r>
          </a:p>
          <a:p>
            <a:pPr marL="228600" indent="-228600">
              <a:buFont typeface="+mj-lt"/>
              <a:buAutoNum type="arabicPeriod"/>
            </a:pPr>
            <a:r>
              <a:rPr lang="en-US" sz="1400" b="0" i="0" u="none" strike="noStrike" baseline="0" dirty="0">
                <a:solidFill>
                  <a:schemeClr val="bg1"/>
                </a:solidFill>
              </a:rPr>
              <a:t>All time assigned will be served in full. </a:t>
            </a:r>
          </a:p>
          <a:p>
            <a:pPr marL="228600" indent="-228600">
              <a:buFont typeface="+mj-lt"/>
              <a:buAutoNum type="arabicPeriod"/>
            </a:pPr>
            <a:r>
              <a:rPr lang="en-US" sz="1400" b="0" i="0" u="none" strike="noStrike" baseline="0" dirty="0">
                <a:solidFill>
                  <a:schemeClr val="bg1"/>
                </a:solidFill>
              </a:rPr>
              <a:t>Students may not sleep or put their head down. </a:t>
            </a:r>
          </a:p>
          <a:p>
            <a:pPr marL="228600" indent="-228600">
              <a:buFont typeface="+mj-lt"/>
              <a:buAutoNum type="arabicPeriod"/>
            </a:pPr>
            <a:r>
              <a:rPr lang="en-US" sz="1400" b="0" i="0" u="none" strike="noStrike" baseline="0" dirty="0">
                <a:solidFill>
                  <a:schemeClr val="bg1"/>
                </a:solidFill>
              </a:rPr>
              <a:t>Cell phones are not permitted in Saturday School. </a:t>
            </a:r>
          </a:p>
          <a:p>
            <a:pPr marL="228600" indent="-228600">
              <a:buFont typeface="+mj-lt"/>
              <a:buAutoNum type="arabicPeriod"/>
            </a:pPr>
            <a:r>
              <a:rPr lang="en-US" sz="1400" b="0" i="0" u="none" strike="noStrike" baseline="0" dirty="0">
                <a:solidFill>
                  <a:schemeClr val="bg1"/>
                </a:solidFill>
              </a:rPr>
              <a:t>All school rules, per the WTHS Code of Conduct apply during Saturday School. </a:t>
            </a:r>
          </a:p>
          <a:p>
            <a:pPr marL="228600" indent="-228600">
              <a:buFont typeface="+mj-lt"/>
              <a:buAutoNum type="arabicPeriod"/>
            </a:pPr>
            <a:r>
              <a:rPr lang="en-US" sz="1400" b="1" i="0" u="none" strike="noStrike" baseline="0" dirty="0">
                <a:solidFill>
                  <a:schemeClr val="bg1"/>
                </a:solidFill>
              </a:rPr>
              <a:t>SMOKING/VAPING is not permitted inside or outside the school building, before, during, and after Saturday School and is subject to discipline as per the WTHS Code of Conduct. </a:t>
            </a:r>
            <a:endParaRPr lang="en-US" sz="1400" b="0" i="0" u="none" strike="noStrike" baseline="0" dirty="0">
              <a:solidFill>
                <a:schemeClr val="bg1"/>
              </a:solidFill>
            </a:endParaRPr>
          </a:p>
        </p:txBody>
      </p:sp>
      <p:pic>
        <p:nvPicPr>
          <p:cNvPr id="10" name="Picture 9" descr="Washington Township Public Schools logo">
            <a:extLst>
              <a:ext uri="{FF2B5EF4-FFF2-40B4-BE49-F238E27FC236}">
                <a16:creationId xmlns:a16="http://schemas.microsoft.com/office/drawing/2014/main" id="{776A932D-DA61-41E2-BEB7-0DCBC1E4B068}"/>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10731400" y="1"/>
            <a:ext cx="1459834" cy="1188310"/>
          </a:xfrm>
          <a:prstGeom prst="rect">
            <a:avLst/>
          </a:prstGeom>
          <a:noFill/>
        </p:spPr>
      </p:pic>
      <p:graphicFrame>
        <p:nvGraphicFramePr>
          <p:cNvPr id="5" name="Table 7">
            <a:extLst>
              <a:ext uri="{FF2B5EF4-FFF2-40B4-BE49-F238E27FC236}">
                <a16:creationId xmlns:a16="http://schemas.microsoft.com/office/drawing/2014/main" id="{E94A7CE3-A6C3-4D8F-8ED8-4462588B9D4B}"/>
              </a:ext>
            </a:extLst>
          </p:cNvPr>
          <p:cNvGraphicFramePr>
            <a:graphicFrameLocks noGrp="1"/>
          </p:cNvGraphicFramePr>
          <p:nvPr>
            <p:extLst>
              <p:ext uri="{D42A27DB-BD31-4B8C-83A1-F6EECF244321}">
                <p14:modId xmlns:p14="http://schemas.microsoft.com/office/powerpoint/2010/main" val="2399307338"/>
              </p:ext>
            </p:extLst>
          </p:nvPr>
        </p:nvGraphicFramePr>
        <p:xfrm>
          <a:off x="2031615" y="4901884"/>
          <a:ext cx="8128000" cy="1651000"/>
        </p:xfrm>
        <a:graphic>
          <a:graphicData uri="http://schemas.openxmlformats.org/drawingml/2006/table">
            <a:tbl>
              <a:tblPr firstRow="1" bandRow="1">
                <a:tableStyleId>{2D5ABB26-0587-4C30-8999-92F81FD0307C}</a:tableStyleId>
              </a:tblPr>
              <a:tblGrid>
                <a:gridCol w="1625600">
                  <a:extLst>
                    <a:ext uri="{9D8B030D-6E8A-4147-A177-3AD203B41FA5}">
                      <a16:colId xmlns:a16="http://schemas.microsoft.com/office/drawing/2014/main" val="1276518326"/>
                    </a:ext>
                  </a:extLst>
                </a:gridCol>
                <a:gridCol w="1625600">
                  <a:extLst>
                    <a:ext uri="{9D8B030D-6E8A-4147-A177-3AD203B41FA5}">
                      <a16:colId xmlns:a16="http://schemas.microsoft.com/office/drawing/2014/main" val="3485845883"/>
                    </a:ext>
                  </a:extLst>
                </a:gridCol>
                <a:gridCol w="1625600">
                  <a:extLst>
                    <a:ext uri="{9D8B030D-6E8A-4147-A177-3AD203B41FA5}">
                      <a16:colId xmlns:a16="http://schemas.microsoft.com/office/drawing/2014/main" val="3485142862"/>
                    </a:ext>
                  </a:extLst>
                </a:gridCol>
                <a:gridCol w="1625600">
                  <a:extLst>
                    <a:ext uri="{9D8B030D-6E8A-4147-A177-3AD203B41FA5}">
                      <a16:colId xmlns:a16="http://schemas.microsoft.com/office/drawing/2014/main" val="434380860"/>
                    </a:ext>
                  </a:extLst>
                </a:gridCol>
                <a:gridCol w="1625600">
                  <a:extLst>
                    <a:ext uri="{9D8B030D-6E8A-4147-A177-3AD203B41FA5}">
                      <a16:colId xmlns:a16="http://schemas.microsoft.com/office/drawing/2014/main" val="129884447"/>
                    </a:ext>
                  </a:extLst>
                </a:gridCol>
              </a:tblGrid>
              <a:tr h="370840">
                <a:tc gridSpan="5">
                  <a:txBody>
                    <a:bodyPr/>
                    <a:lstStyle/>
                    <a:p>
                      <a:pPr algn="ctr"/>
                      <a:r>
                        <a:rPr lang="en-US" dirty="0">
                          <a:solidFill>
                            <a:schemeClr val="bg1"/>
                          </a:solidFill>
                        </a:rPr>
                        <a:t>2023-2024 Dates</a:t>
                      </a:r>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713728868"/>
                  </a:ext>
                </a:extLst>
              </a:tr>
              <a:tr h="370840">
                <a:tc>
                  <a:txBody>
                    <a:bodyPr/>
                    <a:lstStyle/>
                    <a:p>
                      <a:pPr algn="ctr"/>
                      <a:r>
                        <a:rPr lang="en-US" dirty="0">
                          <a:solidFill>
                            <a:schemeClr val="bg1"/>
                          </a:solidFill>
                        </a:rPr>
                        <a:t>September</a:t>
                      </a:r>
                    </a:p>
                    <a:p>
                      <a:pPr algn="ctr"/>
                      <a:r>
                        <a:rPr lang="en-US" dirty="0">
                          <a:solidFill>
                            <a:schemeClr val="bg1"/>
                          </a:solidFill>
                        </a:rPr>
                        <a:t>16, 23, 30</a:t>
                      </a:r>
                    </a:p>
                  </a:txBody>
                  <a:tcPr/>
                </a:tc>
                <a:tc>
                  <a:txBody>
                    <a:bodyPr/>
                    <a:lstStyle/>
                    <a:p>
                      <a:pPr algn="ctr"/>
                      <a:r>
                        <a:rPr lang="en-US" dirty="0">
                          <a:solidFill>
                            <a:schemeClr val="bg1"/>
                          </a:solidFill>
                        </a:rPr>
                        <a:t>November</a:t>
                      </a:r>
                    </a:p>
                    <a:p>
                      <a:pPr algn="ctr"/>
                      <a:r>
                        <a:rPr lang="en-US" dirty="0">
                          <a:solidFill>
                            <a:schemeClr val="bg1"/>
                          </a:solidFill>
                        </a:rPr>
                        <a:t>4, 18</a:t>
                      </a:r>
                    </a:p>
                  </a:txBody>
                  <a:tcPr/>
                </a:tc>
                <a:tc>
                  <a:txBody>
                    <a:bodyPr/>
                    <a:lstStyle/>
                    <a:p>
                      <a:pPr algn="ctr"/>
                      <a:r>
                        <a:rPr lang="en-US" dirty="0">
                          <a:solidFill>
                            <a:schemeClr val="bg1"/>
                          </a:solidFill>
                        </a:rPr>
                        <a:t>January</a:t>
                      </a:r>
                    </a:p>
                    <a:p>
                      <a:pPr algn="ctr"/>
                      <a:r>
                        <a:rPr lang="en-US" dirty="0">
                          <a:solidFill>
                            <a:schemeClr val="bg1"/>
                          </a:solidFill>
                        </a:rPr>
                        <a:t>6, 13, 20, 27</a:t>
                      </a:r>
                    </a:p>
                  </a:txBody>
                  <a:tcPr/>
                </a:tc>
                <a:tc>
                  <a:txBody>
                    <a:bodyPr/>
                    <a:lstStyle/>
                    <a:p>
                      <a:pPr algn="ctr"/>
                      <a:r>
                        <a:rPr lang="en-US" dirty="0">
                          <a:solidFill>
                            <a:schemeClr val="bg1"/>
                          </a:solidFill>
                        </a:rPr>
                        <a:t>March</a:t>
                      </a:r>
                    </a:p>
                    <a:p>
                      <a:pPr algn="ctr"/>
                      <a:r>
                        <a:rPr lang="en-US" dirty="0">
                          <a:solidFill>
                            <a:schemeClr val="bg1"/>
                          </a:solidFill>
                        </a:rPr>
                        <a:t>2, 9, 16, 23</a:t>
                      </a:r>
                    </a:p>
                  </a:txBody>
                  <a:tcPr/>
                </a:tc>
                <a:tc>
                  <a:txBody>
                    <a:bodyPr/>
                    <a:lstStyle/>
                    <a:p>
                      <a:pPr algn="ctr"/>
                      <a:r>
                        <a:rPr lang="en-US" dirty="0">
                          <a:solidFill>
                            <a:schemeClr val="bg1"/>
                          </a:solidFill>
                        </a:rPr>
                        <a:t>May</a:t>
                      </a:r>
                    </a:p>
                    <a:p>
                      <a:pPr algn="ctr"/>
                      <a:r>
                        <a:rPr lang="en-US" dirty="0">
                          <a:solidFill>
                            <a:schemeClr val="bg1"/>
                          </a:solidFill>
                        </a:rPr>
                        <a:t>4, 11, 18, 25</a:t>
                      </a:r>
                    </a:p>
                  </a:txBody>
                  <a:tcPr/>
                </a:tc>
                <a:extLst>
                  <a:ext uri="{0D108BD9-81ED-4DB2-BD59-A6C34878D82A}">
                    <a16:rowId xmlns:a16="http://schemas.microsoft.com/office/drawing/2014/main" val="3441521011"/>
                  </a:ext>
                </a:extLst>
              </a:tr>
              <a:tr h="370840">
                <a:tc>
                  <a:txBody>
                    <a:bodyPr/>
                    <a:lstStyle/>
                    <a:p>
                      <a:pPr algn="ctr"/>
                      <a:r>
                        <a:rPr lang="en-US" dirty="0">
                          <a:solidFill>
                            <a:schemeClr val="bg1"/>
                          </a:solidFill>
                        </a:rPr>
                        <a:t>October</a:t>
                      </a:r>
                    </a:p>
                    <a:p>
                      <a:pPr algn="ctr"/>
                      <a:r>
                        <a:rPr lang="en-US" dirty="0">
                          <a:solidFill>
                            <a:schemeClr val="bg1"/>
                          </a:solidFill>
                        </a:rPr>
                        <a:t>7, 14, 21, 28</a:t>
                      </a:r>
                    </a:p>
                  </a:txBody>
                  <a:tcPr/>
                </a:tc>
                <a:tc>
                  <a:txBody>
                    <a:bodyPr/>
                    <a:lstStyle/>
                    <a:p>
                      <a:pPr algn="ctr"/>
                      <a:r>
                        <a:rPr lang="en-US" dirty="0">
                          <a:solidFill>
                            <a:schemeClr val="bg1"/>
                          </a:solidFill>
                        </a:rPr>
                        <a:t>December</a:t>
                      </a:r>
                    </a:p>
                    <a:p>
                      <a:pPr algn="ctr"/>
                      <a:r>
                        <a:rPr lang="en-US" dirty="0">
                          <a:solidFill>
                            <a:schemeClr val="bg1"/>
                          </a:solidFill>
                        </a:rPr>
                        <a:t>2, 9, 16</a:t>
                      </a:r>
                    </a:p>
                  </a:txBody>
                  <a:tcPr/>
                </a:tc>
                <a:tc>
                  <a:txBody>
                    <a:bodyPr/>
                    <a:lstStyle/>
                    <a:p>
                      <a:pPr algn="ctr"/>
                      <a:r>
                        <a:rPr lang="en-US" dirty="0">
                          <a:solidFill>
                            <a:schemeClr val="bg1"/>
                          </a:solidFill>
                        </a:rPr>
                        <a:t>February</a:t>
                      </a:r>
                    </a:p>
                    <a:p>
                      <a:pPr algn="ctr"/>
                      <a:r>
                        <a:rPr lang="en-US" dirty="0">
                          <a:solidFill>
                            <a:schemeClr val="bg1"/>
                          </a:solidFill>
                        </a:rPr>
                        <a:t>3, 10, 24</a:t>
                      </a:r>
                    </a:p>
                  </a:txBody>
                  <a:tcPr/>
                </a:tc>
                <a:tc>
                  <a:txBody>
                    <a:bodyPr/>
                    <a:lstStyle/>
                    <a:p>
                      <a:pPr algn="ctr"/>
                      <a:r>
                        <a:rPr lang="en-US" dirty="0">
                          <a:solidFill>
                            <a:schemeClr val="bg1"/>
                          </a:solidFill>
                        </a:rPr>
                        <a:t>April</a:t>
                      </a:r>
                    </a:p>
                    <a:p>
                      <a:pPr algn="ctr"/>
                      <a:r>
                        <a:rPr lang="en-US" dirty="0">
                          <a:solidFill>
                            <a:schemeClr val="bg1"/>
                          </a:solidFill>
                        </a:rPr>
                        <a:t>13, 20, 27</a:t>
                      </a:r>
                    </a:p>
                  </a:txBody>
                  <a:tcPr/>
                </a:tc>
                <a:tc>
                  <a:txBody>
                    <a:bodyPr/>
                    <a:lstStyle/>
                    <a:p>
                      <a:pPr algn="ctr"/>
                      <a:r>
                        <a:rPr lang="en-US" dirty="0">
                          <a:solidFill>
                            <a:schemeClr val="bg1"/>
                          </a:solidFill>
                        </a:rPr>
                        <a:t>June</a:t>
                      </a:r>
                    </a:p>
                    <a:p>
                      <a:pPr algn="ctr"/>
                      <a:r>
                        <a:rPr lang="en-US" dirty="0">
                          <a:solidFill>
                            <a:schemeClr val="bg1"/>
                          </a:solidFill>
                        </a:rPr>
                        <a:t>1, 8, 15</a:t>
                      </a:r>
                    </a:p>
                  </a:txBody>
                  <a:tcPr/>
                </a:tc>
                <a:extLst>
                  <a:ext uri="{0D108BD9-81ED-4DB2-BD59-A6C34878D82A}">
                    <a16:rowId xmlns:a16="http://schemas.microsoft.com/office/drawing/2014/main" val="49376938"/>
                  </a:ext>
                </a:extLst>
              </a:tr>
            </a:tbl>
          </a:graphicData>
        </a:graphic>
      </p:graphicFrame>
    </p:spTree>
    <p:extLst>
      <p:ext uri="{BB962C8B-B14F-4D97-AF65-F5344CB8AC3E}">
        <p14:creationId xmlns:p14="http://schemas.microsoft.com/office/powerpoint/2010/main" val="16568426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Words>366</Words>
  <Application>Microsoft Office PowerPoint</Application>
  <PresentationFormat>Widescreen</PresentationFormat>
  <Paragraphs>36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 Saia</dc:creator>
  <cp:lastModifiedBy>Dan Saia</cp:lastModifiedBy>
  <cp:revision>3</cp:revision>
  <dcterms:created xsi:type="dcterms:W3CDTF">2021-01-27T19:20:45Z</dcterms:created>
  <dcterms:modified xsi:type="dcterms:W3CDTF">2023-07-27T12:43:20Z</dcterms:modified>
</cp:coreProperties>
</file>